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9"/>
  </p:notesMasterIdLst>
  <p:sldIdLst>
    <p:sldId id="256" r:id="rId2"/>
    <p:sldId id="276" r:id="rId3"/>
    <p:sldId id="337" r:id="rId4"/>
    <p:sldId id="338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453" r:id="rId47"/>
    <p:sldId id="395" r:id="rId48"/>
    <p:sldId id="454" r:id="rId49"/>
    <p:sldId id="396" r:id="rId50"/>
    <p:sldId id="405" r:id="rId51"/>
    <p:sldId id="400" r:id="rId52"/>
    <p:sldId id="457" r:id="rId53"/>
    <p:sldId id="402" r:id="rId54"/>
    <p:sldId id="456" r:id="rId55"/>
    <p:sldId id="404" r:id="rId56"/>
    <p:sldId id="455" r:id="rId57"/>
    <p:sldId id="449" r:id="rId58"/>
    <p:sldId id="382" r:id="rId59"/>
    <p:sldId id="383" r:id="rId60"/>
    <p:sldId id="384" r:id="rId61"/>
    <p:sldId id="406" r:id="rId62"/>
    <p:sldId id="409" r:id="rId63"/>
    <p:sldId id="418" r:id="rId64"/>
    <p:sldId id="458" r:id="rId65"/>
    <p:sldId id="412" r:id="rId66"/>
    <p:sldId id="459" r:id="rId67"/>
    <p:sldId id="414" r:id="rId68"/>
    <p:sldId id="417" r:id="rId69"/>
    <p:sldId id="416" r:id="rId70"/>
    <p:sldId id="460" r:id="rId71"/>
    <p:sldId id="450" r:id="rId72"/>
    <p:sldId id="385" r:id="rId73"/>
    <p:sldId id="386" r:id="rId74"/>
    <p:sldId id="387" r:id="rId75"/>
    <p:sldId id="419" r:id="rId76"/>
    <p:sldId id="461" r:id="rId77"/>
    <p:sldId id="421" r:id="rId78"/>
    <p:sldId id="422" r:id="rId79"/>
    <p:sldId id="423" r:id="rId80"/>
    <p:sldId id="462" r:id="rId81"/>
    <p:sldId id="429" r:id="rId82"/>
    <p:sldId id="440" r:id="rId83"/>
    <p:sldId id="451" r:id="rId84"/>
    <p:sldId id="388" r:id="rId85"/>
    <p:sldId id="389" r:id="rId86"/>
    <p:sldId id="390" r:id="rId87"/>
    <p:sldId id="433" r:id="rId88"/>
    <p:sldId id="435" r:id="rId89"/>
    <p:sldId id="434" r:id="rId90"/>
    <p:sldId id="463" r:id="rId91"/>
    <p:sldId id="441" r:id="rId92"/>
    <p:sldId id="464" r:id="rId93"/>
    <p:sldId id="436" r:id="rId94"/>
    <p:sldId id="465" r:id="rId95"/>
    <p:sldId id="437" r:id="rId96"/>
    <p:sldId id="466" r:id="rId97"/>
    <p:sldId id="438" r:id="rId98"/>
    <p:sldId id="467" r:id="rId99"/>
    <p:sldId id="439" r:id="rId100"/>
    <p:sldId id="447" r:id="rId101"/>
    <p:sldId id="452" r:id="rId102"/>
    <p:sldId id="391" r:id="rId103"/>
    <p:sldId id="392" r:id="rId104"/>
    <p:sldId id="393" r:id="rId105"/>
    <p:sldId id="442" r:id="rId106"/>
    <p:sldId id="468" r:id="rId107"/>
    <p:sldId id="443" r:id="rId108"/>
    <p:sldId id="444" r:id="rId109"/>
    <p:sldId id="445" r:id="rId110"/>
    <p:sldId id="469" r:id="rId111"/>
    <p:sldId id="446" r:id="rId112"/>
    <p:sldId id="470" r:id="rId113"/>
    <p:sldId id="448" r:id="rId114"/>
    <p:sldId id="471" r:id="rId115"/>
    <p:sldId id="335" r:id="rId116"/>
    <p:sldId id="321" r:id="rId117"/>
    <p:sldId id="280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107" d="100"/>
          <a:sy n="107" d="100"/>
        </p:scale>
        <p:origin x="1360" y="2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Room"}’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https://www.linkedin.com/pulse/why-rest-api-so-popular-mangesh-bulkar/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https://en.wikipedia.org/wiki/CURL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https://en.wikipedia.org/wiki/Requests_%28software%29</a:t>
            </a:r>
            <a:endParaRPr lang="en-US" dirty="0"/>
          </a:p>
          <a:p>
            <a:r>
              <a:rPr lang="en-US" dirty="0">
                <a:hlinkClick r:id="rId5"/>
              </a:rPr>
              <a:t>https://curl.haxx.se</a:t>
            </a:r>
            <a:endParaRPr lang="en-US" dirty="0"/>
          </a:p>
          <a:p>
            <a:r>
              <a:rPr lang="en-US" dirty="0">
                <a:hlinkClick r:id="rId6"/>
              </a:rPr>
              <a:t>https://requests.readthedocs.io/en/master/</a:t>
            </a:r>
            <a:endParaRPr lang="en-US" dirty="0"/>
          </a:p>
          <a:p>
            <a:r>
              <a:rPr lang="en-US" dirty="0">
                <a:hlinkClick r:id="rId7"/>
              </a:rPr>
              <a:t>https://2.python-requests.org/en/master/api/#requests.Response</a:t>
            </a:r>
            <a:endParaRPr lang="en-US" dirty="0"/>
          </a:p>
          <a:p>
            <a:r>
              <a:rPr lang="en-US" dirty="0"/>
              <a:t>Cisco API documentation #1</a:t>
            </a:r>
          </a:p>
          <a:p>
            <a:r>
              <a:rPr lang="en-US" dirty="0"/>
              <a:t>Cisco API documentation #2</a:t>
            </a:r>
          </a:p>
          <a:p>
            <a:r>
              <a:rPr lang="en-US" dirty="0"/>
              <a:t>Cisco API documentation 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curl_pyreq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('MERAKI_API_KEY')}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72A4C06F-66F0-A44D-8F07-4F28B4804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23CEDEAF-55CD-2A40-A1E5-0DF89B12F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3174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curl_aci_3" descr="curl_aci_3">
            <a:hlinkClick r:id="" action="ppaction://media"/>
            <a:extLst>
              <a:ext uri="{FF2B5EF4-FFF2-40B4-BE49-F238E27FC236}">
                <a16:creationId xmlns:a16="http://schemas.microsoft.com/office/drawing/2014/main" id="{4A388FDE-8C1A-9944-87EF-9CCAF3EA1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85024BF7-DBFF-084E-9112-8DE288A6B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3174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EB11C0CD-E347-FE4E-AEEA-7C80E8F0D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28E8481D-0507-7146-9779-477170259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EC93100D-2357-4E4D-AD65-3D526A277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obtain a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8490</TotalTime>
  <Words>7232</Words>
  <Application>Microsoft Macintosh PowerPoint</Application>
  <PresentationFormat>Widescreen</PresentationFormat>
  <Paragraphs>1006</Paragraphs>
  <Slides>117</Slides>
  <Notes>73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290</cp:revision>
  <dcterms:created xsi:type="dcterms:W3CDTF">2020-02-11T00:22:44Z</dcterms:created>
  <dcterms:modified xsi:type="dcterms:W3CDTF">2020-04-24T05:06:56Z</dcterms:modified>
</cp:coreProperties>
</file>